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Caveat"/>
      <p:regular r:id="rId13"/>
      <p:bold r:id="rId14"/>
    </p:embeddedFont>
    <p:embeddedFont>
      <p:font typeface="EB Garamond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ave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BGaramond-regular.fntdata"/><Relationship Id="rId14" Type="http://schemas.openxmlformats.org/officeDocument/2006/relationships/font" Target="fonts/Caveat-bold.fntdata"/><Relationship Id="rId17" Type="http://schemas.openxmlformats.org/officeDocument/2006/relationships/font" Target="fonts/EBGaramond-italic.fntdata"/><Relationship Id="rId16" Type="http://schemas.openxmlformats.org/officeDocument/2006/relationships/font" Target="fonts/EBGaramo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EBGaramon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459d6b0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459d6b0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Hola a todos, somos el grupo 1, los creadores de Vertigo Tower… que no se nos ha ocurrido ningún nombre mejor, así que pues nos quedamos con este.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459d6b09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459d6b09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459d6b09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459d6b09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459d6b0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459d6b0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459d6b09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459d6b09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59d6b09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459d6b09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459d6b09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459d6b09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Ya podéis probar un simple prototipo de Vertigo Tower en nuestra página web.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2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Relationship Id="rId4" Type="http://schemas.openxmlformats.org/officeDocument/2006/relationships/image" Target="../media/image14.png"/><Relationship Id="rId5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9.jp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javics2002.github.io/Grupo1PVLI/" TargetMode="External"/><Relationship Id="rId4" Type="http://schemas.openxmlformats.org/officeDocument/2006/relationships/hyperlink" Target="https://javics2002.github.io/Grupo1PVLI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150" y="-31025"/>
            <a:ext cx="9254299" cy="5205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rgbClr val="E07A66"/>
                </a:solidFill>
                <a:latin typeface="Caveat"/>
                <a:ea typeface="Caveat"/>
                <a:cs typeface="Caveat"/>
                <a:sym typeface="Caveat"/>
              </a:rPr>
              <a:t>VERTIGO TOWER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Grupo 1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217450" y="1570775"/>
            <a:ext cx="26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369100" y="298250"/>
            <a:ext cx="433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020">
                <a:latin typeface="Caveat"/>
                <a:ea typeface="Caveat"/>
                <a:cs typeface="Caveat"/>
                <a:sym typeface="Caveat"/>
              </a:rPr>
              <a:t>Resumen del resumen</a:t>
            </a:r>
            <a:endParaRPr b="1" sz="402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25" y="1294163"/>
            <a:ext cx="3294725" cy="3021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video-to-gif output image]"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800" y="1589152"/>
            <a:ext cx="4514300" cy="254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208325" y="137500"/>
            <a:ext cx="50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020">
                <a:latin typeface="Caveat"/>
                <a:ea typeface="Caveat"/>
                <a:cs typeface="Caveat"/>
                <a:sym typeface="Caveat"/>
              </a:rPr>
              <a:t>Estado de desarrollo actual</a:t>
            </a:r>
            <a:endParaRPr b="1" sz="402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363" y="604825"/>
            <a:ext cx="1209675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750" y="604825"/>
            <a:ext cx="942975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975" y="609588"/>
            <a:ext cx="78105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6500" y="1083572"/>
            <a:ext cx="2967374" cy="174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6499" y="2987607"/>
            <a:ext cx="2967376" cy="15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50" y="2045825"/>
            <a:ext cx="4084050" cy="2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078" y="448581"/>
            <a:ext cx="1766534" cy="12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0" y="2026013"/>
            <a:ext cx="4160550" cy="23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225" y="1443825"/>
            <a:ext cx="3102850" cy="1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5374125" y="539275"/>
            <a:ext cx="32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20" u="sng">
                <a:latin typeface="Caveat"/>
                <a:ea typeface="Caveat"/>
                <a:cs typeface="Caveat"/>
                <a:sym typeface="Caveat"/>
              </a:rPr>
              <a:t>Cosas que han ido mejor</a:t>
            </a:r>
            <a:endParaRPr b="1" sz="2820"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740825" y="539275"/>
            <a:ext cx="32496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Problemas de este hito</a:t>
            </a:r>
            <a:endParaRPr b="1" sz="2800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Poco uso del pivotal a lo largo del sprint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Poca comunicación de nuestro desarrollo individual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Descuido del GDD y del UML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215" y="2936588"/>
            <a:ext cx="1350216" cy="102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500" y="4429350"/>
            <a:ext cx="1629650" cy="5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1081" y="3712936"/>
            <a:ext cx="1629650" cy="124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7475" y="2799762"/>
            <a:ext cx="783825" cy="79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512500" y="389100"/>
            <a:ext cx="41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próximo hito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224" y="1076225"/>
            <a:ext cx="2756250" cy="37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67725" y="1545625"/>
            <a:ext cx="3249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aveat"/>
                <a:ea typeface="Caveat"/>
                <a:cs typeface="Caveat"/>
                <a:sym typeface="Caveat"/>
              </a:rPr>
              <a:t>Hito Final (20 de diciembre)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Mejorar la estética general: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○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hacer el arte final del juego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○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Implementar sonido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○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Pulir 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mecánicas</a:t>
            </a: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 actuales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 flipH="1" rot="10800000">
            <a:off x="2942150" y="2288700"/>
            <a:ext cx="6009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725" y="1243625"/>
            <a:ext cx="1770849" cy="132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8"/>
          <p:cNvCxnSpPr/>
          <p:nvPr/>
        </p:nvCxnSpPr>
        <p:spPr>
          <a:xfrm>
            <a:off x="2935150" y="3696900"/>
            <a:ext cx="726900" cy="14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-1760" l="28670" r="35727" t="1760"/>
          <a:stretch/>
        </p:blipFill>
        <p:spPr>
          <a:xfrm>
            <a:off x="3795600" y="2903725"/>
            <a:ext cx="18650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140200" y="88450"/>
            <a:ext cx="1129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latin typeface="Caveat"/>
                <a:ea typeface="Caveat"/>
                <a:cs typeface="Caveat"/>
                <a:sym typeface="Caveat"/>
              </a:rPr>
              <a:t>Dem</a:t>
            </a:r>
            <a:r>
              <a:rPr b="1" lang="es" sz="3200">
                <a:latin typeface="Caveat"/>
                <a:ea typeface="Caveat"/>
                <a:cs typeface="Caveat"/>
                <a:sym typeface="Caveat"/>
              </a:rPr>
              <a:t>o</a:t>
            </a:r>
            <a:endParaRPr b="1" sz="32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9" name="Google Shape;109;p19">
            <a:hlinkClick r:id="rId3"/>
          </p:cNvPr>
          <p:cNvSpPr txBox="1"/>
          <p:nvPr/>
        </p:nvSpPr>
        <p:spPr>
          <a:xfrm>
            <a:off x="3110600" y="4060500"/>
            <a:ext cx="318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[</a:t>
            </a:r>
            <a:r>
              <a:rPr lang="es" sz="3000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4"/>
              </a:rPr>
              <a:t>Click aquí para jugar</a:t>
            </a:r>
            <a:r>
              <a:rPr lang="es" sz="3000">
                <a:latin typeface="Caveat"/>
                <a:ea typeface="Caveat"/>
                <a:cs typeface="Caveat"/>
                <a:sym typeface="Caveat"/>
              </a:rPr>
              <a:t>]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descr="Spamton | Wikia Deltarune | Fandom"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460" y="5183825"/>
            <a:ext cx="812178" cy="11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7315700" y="0"/>
            <a:ext cx="196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@vertigo_tower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5775" y="-1"/>
            <a:ext cx="766669" cy="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8225" y="927725"/>
            <a:ext cx="5067467" cy="29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